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81" autoAdjust="0"/>
  </p:normalViewPr>
  <p:slideViewPr>
    <p:cSldViewPr>
      <p:cViewPr varScale="1">
        <p:scale>
          <a:sx n="77" d="100"/>
          <a:sy n="77" d="100"/>
        </p:scale>
        <p:origin x="-113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65FD-A2C1-47E9-891A-CD30EEB265B6}" type="datetimeFigureOut">
              <a:rPr lang="zh-CN" altLang="en-US" smtClean="0"/>
              <a:t>2017/3/3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B5795-5681-4C1E-AC09-789E31037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4974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3200" dirty="0" smtClean="0"/>
              <a:t>请候选人参考此模板</a:t>
            </a:r>
            <a:r>
              <a:rPr lang="en-US" altLang="zh-CN" sz="3200" dirty="0" smtClean="0"/>
              <a:t>,</a:t>
            </a:r>
            <a:r>
              <a:rPr lang="zh-CN" altLang="en-US" sz="3200" smtClean="0"/>
              <a:t>介绍个人基本情况，限</a:t>
            </a:r>
            <a:r>
              <a:rPr lang="zh-CN" altLang="en-US" sz="3200" dirty="0" smtClean="0"/>
              <a:t>一页</a:t>
            </a:r>
            <a:endParaRPr lang="zh-CN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B5795-5681-4C1E-AC09-789E31037FF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9523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147E3-C4BB-42A0-AFBA-B7D00B0968CA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6D22B-C7B9-47BC-94FD-AC36FD0C12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34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47ACA-068B-4DD6-AA70-C4F4BFE2FB45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DE06A-E587-47E6-8B7F-E510E20241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495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1D240-AB79-4114-895F-23A9AAF45346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FD609-6150-4F65-BFE0-ECD3B848603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050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A931-9EEA-40EF-B182-7CCA67D05383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40397-0AE1-4C08-B93E-5B0C89485CD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24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1EA97-09D0-49A0-A498-4CEEA88F4EB2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83FD9-4AC9-4A84-B114-B31F55DB33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91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FEC57-95F5-409C-8968-BEE90222B3D6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2A7C-216B-4F55-8B1C-36EBEC5352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1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73E06-F04A-42E3-87E9-ABCF4AF9DF08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BF459-DDD9-4D84-A0D9-74DA429887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801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3C0EB-E59D-41E7-B06F-A1C3F2796D92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D6A94-0DEB-4597-B50E-2BB9E66438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54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06EA-C6DA-4A9F-A562-7685988C9E76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5EB23-6956-4ADE-A4C2-31D1E0A1A1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373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06B78-F08E-402E-B7CC-F7B17B4AFFF5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814C4-4582-47BE-940D-4556D0985EF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343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367A9-0163-4001-B52E-D8AD0C891851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621A9-2100-4073-B204-2DAD657A6A4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768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4D5CAE-8C9B-46D7-828E-A4C1CF3804D2}" type="datetimeFigureOut">
              <a:rPr lang="zh-CN" altLang="en-US"/>
              <a:pPr>
                <a:defRPr/>
              </a:pPr>
              <a:t>2017/3/3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834D936-A8A2-4602-B1C8-57508C5884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>
          <a:xfrm>
            <a:off x="395536" y="443950"/>
            <a:ext cx="6192687" cy="1110724"/>
          </a:xfrm>
        </p:spPr>
        <p:txBody>
          <a:bodyPr/>
          <a:lstStyle/>
          <a:p>
            <a:pPr algn="l" eaLnBrk="1" hangingPunct="1"/>
            <a:r>
              <a:rPr lang="zh-CN" altLang="en-US" sz="3600" dirty="0" smtClean="0">
                <a:latin typeface="华文隶书" pitchFamily="2" charset="-122"/>
                <a:ea typeface="华文隶书" pitchFamily="2" charset="-122"/>
              </a:rPr>
              <a:t>张三    </a:t>
            </a:r>
            <a:r>
              <a:rPr lang="en-US" altLang="zh-CN" sz="3600" dirty="0" smtClean="0">
                <a:latin typeface="华文隶书" pitchFamily="2" charset="-122"/>
                <a:ea typeface="华文隶书" pitchFamily="2" charset="-122"/>
              </a:rPr>
              <a:t/>
            </a:r>
            <a:br>
              <a:rPr lang="en-US" altLang="zh-CN" sz="3600" dirty="0" smtClean="0">
                <a:latin typeface="华文隶书" pitchFamily="2" charset="-122"/>
                <a:ea typeface="华文隶书" pitchFamily="2" charset="-122"/>
              </a:rPr>
            </a:br>
            <a:r>
              <a:rPr lang="zh-CN" altLang="en-US" sz="3600" dirty="0" smtClean="0">
                <a:latin typeface="华文隶书" pitchFamily="2" charset="-122"/>
                <a:ea typeface="华文隶书" pitchFamily="2" charset="-122"/>
              </a:rPr>
              <a:t>北京农业职业学院</a:t>
            </a: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5013176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教授，硕士，高级园艺技师 ，高级林木种苗工考评员。从教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26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年，主讲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园林树木 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等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门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课程，现任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园艺系副主任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2000" dirty="0">
              <a:latin typeface="华文楷体" pitchFamily="2" charset="-122"/>
              <a:ea typeface="华文楷体" pitchFamily="2" charset="-122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主持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省部级及以上课题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项，主持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学院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级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项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目</a:t>
            </a: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项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；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参与其他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课题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20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余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项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；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获得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国家发明专利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项。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发表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北大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核心期刊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论文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篇，其他各级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刊物论文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共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20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余篇。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主编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国家规划教材</a:t>
            </a: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经济作物栽培</a:t>
            </a: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及其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他培训教材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部，参编其他各类培训教材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10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余部。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2015</a:t>
            </a:r>
            <a:r>
              <a:rPr lang="zh-CN" altLang="en-US" sz="2000" smtClean="0">
                <a:latin typeface="华文楷体" pitchFamily="2" charset="-122"/>
                <a:ea typeface="华文楷体" pitchFamily="2" charset="-122"/>
              </a:rPr>
              <a:t>年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指导学生获全国农业职业技能大赛“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种子质量检测项目”一等奖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，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并获</a:t>
            </a:r>
            <a:r>
              <a:rPr lang="zh-CN" altLang="zh-CN" sz="2000" dirty="0" smtClean="0">
                <a:latin typeface="华文楷体" pitchFamily="2" charset="-122"/>
                <a:ea typeface="华文楷体" pitchFamily="2" charset="-122"/>
              </a:rPr>
              <a:t>优秀</a:t>
            </a:r>
            <a:r>
              <a:rPr lang="zh-CN" altLang="zh-CN" sz="2000" dirty="0">
                <a:latin typeface="华文楷体" pitchFamily="2" charset="-122"/>
                <a:ea typeface="华文楷体" pitchFamily="2" charset="-122"/>
              </a:rPr>
              <a:t>指导教师。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先后在学院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获得“优秀党员”、 “优秀科技工作者”、“优秀教师”等 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称号。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现</a:t>
            </a:r>
            <a:r>
              <a:rPr lang="zh-CN" altLang="en-US" sz="2000" dirty="0" smtClean="0">
                <a:latin typeface="华文楷体" pitchFamily="2" charset="-122"/>
                <a:ea typeface="华文楷体" pitchFamily="2" charset="-122"/>
              </a:rPr>
              <a:t>为京林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集团苗木公司、复兴林木良种繁育中心等</a:t>
            </a:r>
            <a:r>
              <a:rPr lang="en-US" altLang="zh-CN" sz="2000" dirty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000" dirty="0">
                <a:latin typeface="华文楷体" pitchFamily="2" charset="-122"/>
                <a:ea typeface="华文楷体" pitchFamily="2" charset="-122"/>
              </a:rPr>
              <a:t>家园艺企业技术顾问，学院专家咨询热线种植类专家，在首都园林园艺行业有着较大的影响力。</a:t>
            </a:r>
          </a:p>
          <a:p>
            <a:pPr>
              <a:buFont typeface="Wingdings" pitchFamily="2" charset="2"/>
              <a:buChar char="Ø"/>
              <a:defRPr/>
            </a:pPr>
            <a:endParaRPr lang="zh-CN" altLang="en-US" sz="2000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  <a:defRPr/>
            </a:pPr>
            <a:endParaRPr lang="zh-CN" altLang="zh-CN" sz="2200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zh-CN" altLang="en-US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260648"/>
            <a:ext cx="129614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/>
              <a:t>彩色</a:t>
            </a:r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r>
              <a:rPr lang="zh-CN" altLang="en-US" dirty="0" smtClean="0"/>
              <a:t>二寸</a:t>
            </a:r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r>
              <a:rPr lang="zh-CN" altLang="en-US" dirty="0"/>
              <a:t>照片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201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张三     北京农业职业学院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全国农业职业教育教学名师 候选人简介</dc:title>
  <dc:creator>微软用户</dc:creator>
  <cp:lastModifiedBy>Lenovo</cp:lastModifiedBy>
  <cp:revision>209</cp:revision>
  <dcterms:created xsi:type="dcterms:W3CDTF">2015-06-18T07:26:17Z</dcterms:created>
  <dcterms:modified xsi:type="dcterms:W3CDTF">2017-03-03T04:52:07Z</dcterms:modified>
</cp:coreProperties>
</file>